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267" r:id="rId4"/>
    <p:sldId id="269" r:id="rId5"/>
    <p:sldId id="258" r:id="rId6"/>
    <p:sldId id="268" r:id="rId7"/>
    <p:sldId id="261" r:id="rId8"/>
    <p:sldId id="272" r:id="rId9"/>
    <p:sldId id="27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3" autoAdjust="0"/>
    <p:restoredTop sz="61733"/>
  </p:normalViewPr>
  <p:slideViewPr>
    <p:cSldViewPr snapToGrid="0">
      <p:cViewPr varScale="1">
        <p:scale>
          <a:sx n="67" d="100"/>
          <a:sy n="67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5/27/20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Mw6IKka44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XKjGFUlM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Suggestions for use: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Begin by starting Zoom or other video conferencing system and welcoming everyone.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Once welcome is complete,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Click the “Share Screen function within Zoom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Before you share, make sure both of the options, which can be found on the bottom of the screen, are checked: “Share computer sound” and “Optimize screen share for video clip,” then click “share screen.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The share screen will open, locate the PowerPoint, click it and then click “share.”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Once the screen is shared, click into PowerPoint and turn on the slide show so it shows full screen.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 Slide 1 is the introduction – you may want to share the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the Prayer for Protection.</a:t>
            </a:r>
          </a:p>
          <a:p>
            <a:endParaRPr lang="en-US" dirty="0"/>
          </a:p>
          <a:p>
            <a:r>
              <a:rPr lang="en-US" dirty="0"/>
              <a:t>Also include other closing activities that are traditionally done in your ministry, if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Suggestions for use: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 2 shares the story overview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Optional – invite the children to talk crows or what it means to be selfless.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introduces the community building activities. Tell the children that in a moment they will have the opportunity to draw or write about that they love about themselves.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Invite them to use the Chat feature to write about themselves. While they are posting in the chat…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Go to the next slide and invite them to use the “Annotate” feature to draw something they like about themselves.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this slide loads, click the “Annotate” button at the top. A set of tools will open.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Invite the children to also click the “Annotate” button and invite them </a:t>
            </a:r>
            <a:r>
              <a:rPr lang="en-US" sz="1200" b="1" i="0" dirty="0">
                <a:latin typeface="Calibri" panose="020F0502020204030204" pitchFamily="34" charset="0"/>
                <a:cs typeface="Calibri" panose="020F0502020204030204" pitchFamily="34" charset="0"/>
              </a:rPr>
              <a:t>to 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ircle the emoji that best describes how they are feeling.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Or, invite them to draw their 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latin typeface="Calibri" panose="020F0502020204030204" pitchFamily="34" charset="0"/>
                <a:cs typeface="Calibri" panose="020F0502020204030204" pitchFamily="34" charset="0"/>
              </a:rPr>
              <a:t>If time allows, invite them to talk about how they are feeling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latin typeface="Calibri" panose="020F0502020204030204" pitchFamily="34" charset="0"/>
                <a:cs typeface="Calibri" panose="020F0502020204030204" pitchFamily="34" charset="0"/>
              </a:rPr>
              <a:t>When the children are finished – you can save the slide, if you chose, by clicking on the ”save” button on the annotation tool bar. It will be saved to your computer.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Share the story by either playing the video within the PowerPoint or click the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link and watch online.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https://youtu.be/2Mw6IKka448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the video is complete, engage the children in a brief discussion about the story.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Creator thought about snow and ice, how did the world change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the animals decide needed to be done?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volunteered and then what happened?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Crow capture the Creator’s attention?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the Creator say about once a thing has been thought?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 after Crow received the Creator’s gift?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Creator’s final message to Crow?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about something happened that you did not like?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say and think about it?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find goodness within it?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Thoughts &amp; Words Have Power</a:t>
            </a:r>
          </a:p>
          <a:p>
            <a:endParaRPr lang="en-US" dirty="0"/>
          </a:p>
          <a:p>
            <a:r>
              <a:rPr lang="en-US" dirty="0"/>
              <a:t>Share with the children this statement from the story: “Once a thing has been thought, it cannot be unthought.”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Invite them to share what this means to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also provide examples of sending out a thought and trying to unthink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invite them to blow a bubble – if their cameras are on you can see them blowing the bubbles and describe what happens to it.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Does it stay put or float away?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Who does it touch?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 Can they put the bubble back in the bottle.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Then invite them to think of the bubble as a thought… Is the thought they are thinking something they want to float away or do they want to think a new thought?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Just like the bubble ”Pops” and slashes those nearby, our thought float out and affect others.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Zoom allows you to share documents so go into the chat area and upload the ”Thought Handout” and invite the parents to download it so the children can use it.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Invite them to review the handout and share their thoughts. </a:t>
            </a:r>
            <a:r>
              <a:rPr lang="en-US" i="1" dirty="0"/>
              <a:t>(The handout can also be emailed out ahead of time.)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/>
              <a:t>Once this is complete, move on to the Breathing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2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Share with the children that when we find ourselves in times of stress or when we are feeling anxious or concerned, we can calm ourselves by focusing on our breath.</a:t>
            </a:r>
          </a:p>
          <a:p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Click the next slide to share the Pace Breathing activity. It is 3 minutes long, but you can stop it when needed.</a:t>
            </a:r>
          </a:p>
          <a:p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the pace breathing video with the children.</a:t>
            </a:r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https://youtu.be/aNXKjGFUlMs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30" y="187734"/>
            <a:ext cx="10058402" cy="964258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876889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2023069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5146189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876889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2023069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5146189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876889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2023069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5146189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557" y="389780"/>
            <a:ext cx="5775976" cy="93729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515147" y="1312046"/>
            <a:ext cx="4572000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470767"/>
            <a:ext cx="3886200" cy="408495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269444" y="2140456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491517" y="2349417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8946002" y="2376109"/>
            <a:ext cx="2857064" cy="2831996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89" y="130774"/>
            <a:ext cx="10235323" cy="957139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953355" y="1510268"/>
            <a:ext cx="5205096" cy="441187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194422" y="1760065"/>
            <a:ext cx="4808813" cy="3991379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69" y="158782"/>
            <a:ext cx="9794661" cy="96308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351869" y="2353029"/>
            <a:ext cx="2235210" cy="2590548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3223" y="2577897"/>
            <a:ext cx="1880416" cy="2119676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1883" y="2553231"/>
            <a:ext cx="1944614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A57E1E-5161-0041-AF24-FB09B55C0BC3}"/>
              </a:ext>
            </a:extLst>
          </p:cNvPr>
          <p:cNvGrpSpPr/>
          <p:nvPr userDrawn="1"/>
        </p:nvGrpSpPr>
        <p:grpSpPr>
          <a:xfrm>
            <a:off x="3084440" y="1552006"/>
            <a:ext cx="6152001" cy="4572000"/>
            <a:chOff x="5162444" y="781398"/>
            <a:chExt cx="6433398" cy="5053665"/>
          </a:xfrm>
        </p:grpSpPr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48845688-C746-6F46-BF83-464E1ECD92B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B6F258AF-DE26-E242-9BEC-12703BCB408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64D29A-72BE-A047-8D65-5FFC212064A7}"/>
                </a:ext>
              </a:extLst>
            </p:cNvPr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id="{556B6DDB-4D6C-8942-9E46-70FB952E5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1E9FC6F4-FFA6-D34A-BF86-9D66A1D3A6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011F6B5B-05A3-BE42-83E2-E47F196B5FE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FF9EFDFC-87B7-174D-A653-B69D56A01C5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4E9E862D-B696-BB44-AFCC-8E074C08192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A0C0A2AF-CB2B-0C46-9938-19E6E9E9099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C416DA0A-A93B-0842-A6BE-21F48877581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C084F6A3-4041-2046-97BA-2C856CD1451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3FF41608-E075-5048-9E32-1737BEB9B1B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F7FD4BB2-A3F4-384B-BCC2-48E5A811803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1" name="Picture Placeholder 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00EF44F1-537B-8648-8724-DEF248F0161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73359" y="1780432"/>
            <a:ext cx="5620030" cy="4115149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364600-B41E-7E4C-8D60-CA221408F37E}"/>
              </a:ext>
            </a:extLst>
          </p:cNvPr>
          <p:cNvGrpSpPr/>
          <p:nvPr userDrawn="1"/>
        </p:nvGrpSpPr>
        <p:grpSpPr>
          <a:xfrm>
            <a:off x="9616711" y="2360996"/>
            <a:ext cx="2235210" cy="2590548"/>
            <a:chOff x="5162444" y="781398"/>
            <a:chExt cx="6433398" cy="5053665"/>
          </a:xfrm>
        </p:grpSpPr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D73B994A-98C5-5942-93B3-6A7A0DACD18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E1462B8F-D589-B14B-9D25-5CC9FCE9FCE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AE4FEF1-686F-C04E-A21B-9F04A70B2CCC}"/>
                </a:ext>
              </a:extLst>
            </p:cNvPr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627CC5E2-57A5-614F-AD2D-416926AD16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44">
                <a:extLst>
                  <a:ext uri="{FF2B5EF4-FFF2-40B4-BE49-F238E27FC236}">
                    <a16:creationId xmlns:a16="http://schemas.microsoft.com/office/drawing/2014/main" id="{1CE552B8-2DC5-BF42-AA84-AF8F41DB60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8AB4567A-4472-4944-9300-955609B75E9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3777EA94-F2F1-7047-B6B4-20D38D20F9F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95EC828-BBDA-9740-870F-BED5E5B487C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C4FAD5C7-96C9-E443-A092-52C12B16EB8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BA881EE9-406F-5F44-BE8E-65D40C25B3A9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2CA9EBF-05A9-D841-BC1B-16CED11E807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8E150A61-0251-EB40-8BE3-6C4C066D022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8AABE7EA-3AF9-DA4D-AC1E-9201F406877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27021" y="1764077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4040" y="1744827"/>
            <a:ext cx="2710005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5/27/20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5/27/20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3" r:id="rId9"/>
    <p:sldLayoutId id="2147483661" r:id="rId10"/>
    <p:sldLayoutId id="2147483662" r:id="rId11"/>
    <p:sldLayoutId id="2147483656" r:id="rId12"/>
    <p:sldLayoutId id="2147483657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Mw6IKka448?feature=oembe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NXKjGFUlMs?feature=oembed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614" y="491197"/>
            <a:ext cx="8169398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Virtual Adventures for Youth Ministry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0400" y="2774614"/>
            <a:ext cx="8747043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“What We Think Matters”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ECA785-A0F9-3C4D-BA86-17B005949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6977" y="-147404"/>
            <a:ext cx="7574395" cy="11953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Prayer for Protection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621087" y="1431950"/>
            <a:ext cx="4949825" cy="608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Light of God surrounds us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AED9DE-4722-774D-9113-EC7DDCA8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0F8384-2AE8-4F4F-831E-F4473965E162}"/>
              </a:ext>
            </a:extLst>
          </p:cNvPr>
          <p:cNvGrpSpPr/>
          <p:nvPr/>
        </p:nvGrpSpPr>
        <p:grpSpPr>
          <a:xfrm>
            <a:off x="2953126" y="1400429"/>
            <a:ext cx="648468" cy="52019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64864225-9893-804B-BE0E-F635E84E5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07E36D09-44E1-254B-9B3C-C11BD996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B74ABFCD-A922-5843-8441-54E2C7BB9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95F1ACF9-B81A-AB4A-8DCD-3AC35331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C238D696-CCA5-BF41-B77D-363DF71C5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DA40FC25-611F-6545-871E-FF017E05B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A921C8CD-1CA8-B047-A772-071954C1F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FC49EA60-2D3F-B149-9550-BEEE8825FF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4702EF1A-8B25-A647-99ED-F8C7CEE58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AFA703DC-4118-3346-9169-272FE729C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23BB47FA-B87C-5F4D-9EC4-C51A08F2E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08E26F51-156D-9F44-A98B-E2C978B98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AE2D4E7-1C9D-F945-B0C0-239EF4AF2517}"/>
              </a:ext>
            </a:extLst>
          </p:cNvPr>
          <p:cNvSpPr txBox="1">
            <a:spLocks/>
          </p:cNvSpPr>
          <p:nvPr/>
        </p:nvSpPr>
        <p:spPr>
          <a:xfrm>
            <a:off x="3615573" y="3372246"/>
            <a:ext cx="4949520" cy="60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Power of God protects us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1AD8771-7986-724A-8551-EBAB189E8612}"/>
              </a:ext>
            </a:extLst>
          </p:cNvPr>
          <p:cNvSpPr txBox="1">
            <a:spLocks/>
          </p:cNvSpPr>
          <p:nvPr/>
        </p:nvSpPr>
        <p:spPr>
          <a:xfrm>
            <a:off x="3615573" y="4340556"/>
            <a:ext cx="6070188" cy="60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Presence of God watches over us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3004EAB-CC72-8C46-8A49-4DFA86AC856E}"/>
              </a:ext>
            </a:extLst>
          </p:cNvPr>
          <p:cNvSpPr txBox="1">
            <a:spLocks/>
          </p:cNvSpPr>
          <p:nvPr/>
        </p:nvSpPr>
        <p:spPr>
          <a:xfrm>
            <a:off x="3615572" y="5364257"/>
            <a:ext cx="6536369" cy="60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Wherever we are God IS! And all is well.</a:t>
            </a:r>
          </a:p>
        </p:txBody>
      </p:sp>
      <p:pic>
        <p:nvPicPr>
          <p:cNvPr id="103" name="Picture 102" descr="A picture containing star, light&#10;&#10;Description automatically generated">
            <a:extLst>
              <a:ext uri="{FF2B5EF4-FFF2-40B4-BE49-F238E27FC236}">
                <a16:creationId xmlns:a16="http://schemas.microsoft.com/office/drawing/2014/main" id="{38882B43-FD5E-2543-81CA-EBAEF8240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38" y="1443034"/>
            <a:ext cx="526008" cy="454274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57FA15-9C80-E845-972F-D9135D453279}"/>
              </a:ext>
            </a:extLst>
          </p:cNvPr>
          <p:cNvSpPr txBox="1">
            <a:spLocks/>
          </p:cNvSpPr>
          <p:nvPr/>
        </p:nvSpPr>
        <p:spPr>
          <a:xfrm>
            <a:off x="3622108" y="2368909"/>
            <a:ext cx="4557901" cy="60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Love of God enfolds us</a:t>
            </a:r>
          </a:p>
        </p:txBody>
      </p:sp>
      <p:pic>
        <p:nvPicPr>
          <p:cNvPr id="88" name="Picture 87" descr="A close up of graphics&#10;&#10;Description automatically generated">
            <a:extLst>
              <a:ext uri="{FF2B5EF4-FFF2-40B4-BE49-F238E27FC236}">
                <a16:creationId xmlns:a16="http://schemas.microsoft.com/office/drawing/2014/main" id="{833C7A92-D8BB-D849-87D6-7C8097563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68" y="2419016"/>
            <a:ext cx="579383" cy="471654"/>
          </a:xfrm>
          <a:prstGeom prst="rect">
            <a:avLst/>
          </a:prstGeom>
        </p:spPr>
      </p:pic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23E5A76-F141-3146-9D12-416788E5DD29}"/>
              </a:ext>
            </a:extLst>
          </p:cNvPr>
          <p:cNvGrpSpPr/>
          <p:nvPr/>
        </p:nvGrpSpPr>
        <p:grpSpPr>
          <a:xfrm>
            <a:off x="2955121" y="2360328"/>
            <a:ext cx="648468" cy="52019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B3275C8E-BB51-084E-AEF1-669CB7E77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9F05B395-7787-F649-8614-9B757401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43">
              <a:extLst>
                <a:ext uri="{FF2B5EF4-FFF2-40B4-BE49-F238E27FC236}">
                  <a16:creationId xmlns:a16="http://schemas.microsoft.com/office/drawing/2014/main" id="{D7B13F05-77B5-0B48-995E-0295C050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44">
              <a:extLst>
                <a:ext uri="{FF2B5EF4-FFF2-40B4-BE49-F238E27FC236}">
                  <a16:creationId xmlns:a16="http://schemas.microsoft.com/office/drawing/2014/main" id="{3E23E5AF-6B1D-4B45-BAF8-89B66FFD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45">
              <a:extLst>
                <a:ext uri="{FF2B5EF4-FFF2-40B4-BE49-F238E27FC236}">
                  <a16:creationId xmlns:a16="http://schemas.microsoft.com/office/drawing/2014/main" id="{907046C3-0F18-A042-A444-FC102CA0C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46">
              <a:extLst>
                <a:ext uri="{FF2B5EF4-FFF2-40B4-BE49-F238E27FC236}">
                  <a16:creationId xmlns:a16="http://schemas.microsoft.com/office/drawing/2014/main" id="{7C813179-9A63-5B48-B955-D8E0DFF3D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47">
              <a:extLst>
                <a:ext uri="{FF2B5EF4-FFF2-40B4-BE49-F238E27FC236}">
                  <a16:creationId xmlns:a16="http://schemas.microsoft.com/office/drawing/2014/main" id="{3F805F7F-5F9F-1344-A304-CF82E81FB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48">
              <a:extLst>
                <a:ext uri="{FF2B5EF4-FFF2-40B4-BE49-F238E27FC236}">
                  <a16:creationId xmlns:a16="http://schemas.microsoft.com/office/drawing/2014/main" id="{E4FE76D3-8BE7-4C4C-8D7F-F13D1C7AA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49">
              <a:extLst>
                <a:ext uri="{FF2B5EF4-FFF2-40B4-BE49-F238E27FC236}">
                  <a16:creationId xmlns:a16="http://schemas.microsoft.com/office/drawing/2014/main" id="{C7B9A099-782F-AC4E-B149-B46BF779C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50">
              <a:extLst>
                <a:ext uri="{FF2B5EF4-FFF2-40B4-BE49-F238E27FC236}">
                  <a16:creationId xmlns:a16="http://schemas.microsoft.com/office/drawing/2014/main" id="{F19139AC-0E8A-AD4B-887E-0A8A550C4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51">
              <a:extLst>
                <a:ext uri="{FF2B5EF4-FFF2-40B4-BE49-F238E27FC236}">
                  <a16:creationId xmlns:a16="http://schemas.microsoft.com/office/drawing/2014/main" id="{31458478-C1F2-C04A-820B-2F8705E2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52">
              <a:extLst>
                <a:ext uri="{FF2B5EF4-FFF2-40B4-BE49-F238E27FC236}">
                  <a16:creationId xmlns:a16="http://schemas.microsoft.com/office/drawing/2014/main" id="{851954AE-94D2-9049-8F93-8CA3BD27F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F3AEB0-2C08-D449-A26B-C13B885DDF13}"/>
              </a:ext>
            </a:extLst>
          </p:cNvPr>
          <p:cNvGrpSpPr/>
          <p:nvPr/>
        </p:nvGrpSpPr>
        <p:grpSpPr>
          <a:xfrm>
            <a:off x="2955121" y="3296238"/>
            <a:ext cx="648468" cy="52019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72" name="Freeform 41">
              <a:extLst>
                <a:ext uri="{FF2B5EF4-FFF2-40B4-BE49-F238E27FC236}">
                  <a16:creationId xmlns:a16="http://schemas.microsoft.com/office/drawing/2014/main" id="{63FD9332-39AD-FE4A-8B53-3BC79087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42">
              <a:extLst>
                <a:ext uri="{FF2B5EF4-FFF2-40B4-BE49-F238E27FC236}">
                  <a16:creationId xmlns:a16="http://schemas.microsoft.com/office/drawing/2014/main" id="{8C22996E-6C09-A545-B35C-ABA084D0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43">
              <a:extLst>
                <a:ext uri="{FF2B5EF4-FFF2-40B4-BE49-F238E27FC236}">
                  <a16:creationId xmlns:a16="http://schemas.microsoft.com/office/drawing/2014/main" id="{D54FBD79-7847-DE44-B2BD-A66F1D388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44">
              <a:extLst>
                <a:ext uri="{FF2B5EF4-FFF2-40B4-BE49-F238E27FC236}">
                  <a16:creationId xmlns:a16="http://schemas.microsoft.com/office/drawing/2014/main" id="{4321A76D-B5FC-F847-855F-D13B5A82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45">
              <a:extLst>
                <a:ext uri="{FF2B5EF4-FFF2-40B4-BE49-F238E27FC236}">
                  <a16:creationId xmlns:a16="http://schemas.microsoft.com/office/drawing/2014/main" id="{365B502B-9137-0341-BE45-B800F67A4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46">
              <a:extLst>
                <a:ext uri="{FF2B5EF4-FFF2-40B4-BE49-F238E27FC236}">
                  <a16:creationId xmlns:a16="http://schemas.microsoft.com/office/drawing/2014/main" id="{6FA7BC3F-871B-7F4B-B9E7-ECB41D17C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47">
              <a:extLst>
                <a:ext uri="{FF2B5EF4-FFF2-40B4-BE49-F238E27FC236}">
                  <a16:creationId xmlns:a16="http://schemas.microsoft.com/office/drawing/2014/main" id="{2A59F171-5A11-7A47-8064-6AB11F7A9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48">
              <a:extLst>
                <a:ext uri="{FF2B5EF4-FFF2-40B4-BE49-F238E27FC236}">
                  <a16:creationId xmlns:a16="http://schemas.microsoft.com/office/drawing/2014/main" id="{C7CDF941-38D6-9E4C-8C18-0982243BD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49">
              <a:extLst>
                <a:ext uri="{FF2B5EF4-FFF2-40B4-BE49-F238E27FC236}">
                  <a16:creationId xmlns:a16="http://schemas.microsoft.com/office/drawing/2014/main" id="{B7104B5E-3654-BA4B-A6A0-C8F9DF940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50">
              <a:extLst>
                <a:ext uri="{FF2B5EF4-FFF2-40B4-BE49-F238E27FC236}">
                  <a16:creationId xmlns:a16="http://schemas.microsoft.com/office/drawing/2014/main" id="{C83349AB-7073-4444-9BBB-B6D13A4E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51">
              <a:extLst>
                <a:ext uri="{FF2B5EF4-FFF2-40B4-BE49-F238E27FC236}">
                  <a16:creationId xmlns:a16="http://schemas.microsoft.com/office/drawing/2014/main" id="{DADD8530-3D83-784A-9ED3-5D95419A6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6325E36F-17A9-344D-BB98-0212B576B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BB69BF0-1528-1B47-8619-4EDAE95BD6FB}"/>
              </a:ext>
            </a:extLst>
          </p:cNvPr>
          <p:cNvGrpSpPr/>
          <p:nvPr/>
        </p:nvGrpSpPr>
        <p:grpSpPr>
          <a:xfrm>
            <a:off x="2956606" y="4274905"/>
            <a:ext cx="648468" cy="52019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85" name="Freeform 41">
              <a:extLst>
                <a:ext uri="{FF2B5EF4-FFF2-40B4-BE49-F238E27FC236}">
                  <a16:creationId xmlns:a16="http://schemas.microsoft.com/office/drawing/2014/main" id="{CE9FC77F-AD20-8443-AF5C-D2FF1AE6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42">
              <a:extLst>
                <a:ext uri="{FF2B5EF4-FFF2-40B4-BE49-F238E27FC236}">
                  <a16:creationId xmlns:a16="http://schemas.microsoft.com/office/drawing/2014/main" id="{306C8256-A373-3B49-A8BB-82458935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43">
              <a:extLst>
                <a:ext uri="{FF2B5EF4-FFF2-40B4-BE49-F238E27FC236}">
                  <a16:creationId xmlns:a16="http://schemas.microsoft.com/office/drawing/2014/main" id="{F949031F-7906-684C-AF19-08BE3F3DA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44">
              <a:extLst>
                <a:ext uri="{FF2B5EF4-FFF2-40B4-BE49-F238E27FC236}">
                  <a16:creationId xmlns:a16="http://schemas.microsoft.com/office/drawing/2014/main" id="{15582854-27BE-E249-8C27-C8C53055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426C6F24-2AEB-CB48-B68A-9C73A1BBE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46">
              <a:extLst>
                <a:ext uri="{FF2B5EF4-FFF2-40B4-BE49-F238E27FC236}">
                  <a16:creationId xmlns:a16="http://schemas.microsoft.com/office/drawing/2014/main" id="{BD300571-95D4-3A46-8E2C-11FEDA9A1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47">
              <a:extLst>
                <a:ext uri="{FF2B5EF4-FFF2-40B4-BE49-F238E27FC236}">
                  <a16:creationId xmlns:a16="http://schemas.microsoft.com/office/drawing/2014/main" id="{F63099E3-71D6-EF45-8538-ADD393D54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48">
              <a:extLst>
                <a:ext uri="{FF2B5EF4-FFF2-40B4-BE49-F238E27FC236}">
                  <a16:creationId xmlns:a16="http://schemas.microsoft.com/office/drawing/2014/main" id="{19906E53-1C99-984C-A56D-DFD5B4D51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49">
              <a:extLst>
                <a:ext uri="{FF2B5EF4-FFF2-40B4-BE49-F238E27FC236}">
                  <a16:creationId xmlns:a16="http://schemas.microsoft.com/office/drawing/2014/main" id="{B51E3506-3420-5749-9663-57E82B93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50">
              <a:extLst>
                <a:ext uri="{FF2B5EF4-FFF2-40B4-BE49-F238E27FC236}">
                  <a16:creationId xmlns:a16="http://schemas.microsoft.com/office/drawing/2014/main" id="{A0F6BF03-BD59-B84F-89F3-060CE4E99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51">
              <a:extLst>
                <a:ext uri="{FF2B5EF4-FFF2-40B4-BE49-F238E27FC236}">
                  <a16:creationId xmlns:a16="http://schemas.microsoft.com/office/drawing/2014/main" id="{F0C8518A-2936-0548-9BCD-DC1FB0BDA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52">
              <a:extLst>
                <a:ext uri="{FF2B5EF4-FFF2-40B4-BE49-F238E27FC236}">
                  <a16:creationId xmlns:a16="http://schemas.microsoft.com/office/drawing/2014/main" id="{134CE1FA-156C-EF42-A391-37D884894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6ED7F60-04B2-CB42-8A4F-1764A3EA5004}"/>
              </a:ext>
            </a:extLst>
          </p:cNvPr>
          <p:cNvGrpSpPr/>
          <p:nvPr/>
        </p:nvGrpSpPr>
        <p:grpSpPr>
          <a:xfrm>
            <a:off x="2943439" y="5305376"/>
            <a:ext cx="648468" cy="52019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98" name="Freeform 41">
              <a:extLst>
                <a:ext uri="{FF2B5EF4-FFF2-40B4-BE49-F238E27FC236}">
                  <a16:creationId xmlns:a16="http://schemas.microsoft.com/office/drawing/2014/main" id="{817887CE-511A-3346-BEAC-4C04021E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42">
              <a:extLst>
                <a:ext uri="{FF2B5EF4-FFF2-40B4-BE49-F238E27FC236}">
                  <a16:creationId xmlns:a16="http://schemas.microsoft.com/office/drawing/2014/main" id="{BCFB1E3D-1E2B-3945-B86F-5CDE65486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43">
              <a:extLst>
                <a:ext uri="{FF2B5EF4-FFF2-40B4-BE49-F238E27FC236}">
                  <a16:creationId xmlns:a16="http://schemas.microsoft.com/office/drawing/2014/main" id="{3F60A544-8A2A-924F-B6A5-60DFB9923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44">
              <a:extLst>
                <a:ext uri="{FF2B5EF4-FFF2-40B4-BE49-F238E27FC236}">
                  <a16:creationId xmlns:a16="http://schemas.microsoft.com/office/drawing/2014/main" id="{AF57B886-665E-B640-A47E-C965B381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45">
              <a:extLst>
                <a:ext uri="{FF2B5EF4-FFF2-40B4-BE49-F238E27FC236}">
                  <a16:creationId xmlns:a16="http://schemas.microsoft.com/office/drawing/2014/main" id="{9AF7B556-F7E8-AE4F-B418-C62B7DE87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46">
              <a:extLst>
                <a:ext uri="{FF2B5EF4-FFF2-40B4-BE49-F238E27FC236}">
                  <a16:creationId xmlns:a16="http://schemas.microsoft.com/office/drawing/2014/main" id="{BED14097-A508-1242-BFC1-9463360EC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47">
              <a:extLst>
                <a:ext uri="{FF2B5EF4-FFF2-40B4-BE49-F238E27FC236}">
                  <a16:creationId xmlns:a16="http://schemas.microsoft.com/office/drawing/2014/main" id="{FA8D74B7-A8B6-9540-B875-48C90C3E1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48">
              <a:extLst>
                <a:ext uri="{FF2B5EF4-FFF2-40B4-BE49-F238E27FC236}">
                  <a16:creationId xmlns:a16="http://schemas.microsoft.com/office/drawing/2014/main" id="{94F5D255-4145-134B-A8EE-FD3050170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49">
              <a:extLst>
                <a:ext uri="{FF2B5EF4-FFF2-40B4-BE49-F238E27FC236}">
                  <a16:creationId xmlns:a16="http://schemas.microsoft.com/office/drawing/2014/main" id="{8B99E90A-E280-884F-B5D7-3BA030689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50">
              <a:extLst>
                <a:ext uri="{FF2B5EF4-FFF2-40B4-BE49-F238E27FC236}">
                  <a16:creationId xmlns:a16="http://schemas.microsoft.com/office/drawing/2014/main" id="{1724EF6C-27BE-934B-97F7-886A0E178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51">
              <a:extLst>
                <a:ext uri="{FF2B5EF4-FFF2-40B4-BE49-F238E27FC236}">
                  <a16:creationId xmlns:a16="http://schemas.microsoft.com/office/drawing/2014/main" id="{A12FE0CF-98B1-D94A-BA69-B86A88EFB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52">
              <a:extLst>
                <a:ext uri="{FF2B5EF4-FFF2-40B4-BE49-F238E27FC236}">
                  <a16:creationId xmlns:a16="http://schemas.microsoft.com/office/drawing/2014/main" id="{3F200C6A-1A7F-A746-ABAC-3E57BB46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pic>
        <p:nvPicPr>
          <p:cNvPr id="215" name="Picture 214" descr="A picture containing food, window&#10;&#10;Description automatically generated">
            <a:extLst>
              <a:ext uri="{FF2B5EF4-FFF2-40B4-BE49-F238E27FC236}">
                <a16:creationId xmlns:a16="http://schemas.microsoft.com/office/drawing/2014/main" id="{A809347C-B69E-B948-8F7E-65A1660682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98"/>
          <a:stretch/>
        </p:blipFill>
        <p:spPr>
          <a:xfrm flipH="1">
            <a:off x="152561" y="3688254"/>
            <a:ext cx="1383600" cy="2880413"/>
          </a:xfrm>
          <a:prstGeom prst="rect">
            <a:avLst/>
          </a:prstGeom>
        </p:spPr>
      </p:pic>
      <p:pic>
        <p:nvPicPr>
          <p:cNvPr id="216" name="Picture 215" descr="A picture containing food, window&#10;&#10;Description automatically generated">
            <a:extLst>
              <a:ext uri="{FF2B5EF4-FFF2-40B4-BE49-F238E27FC236}">
                <a16:creationId xmlns:a16="http://schemas.microsoft.com/office/drawing/2014/main" id="{DD3A5FDE-6E10-1D4A-8E9C-F1D0568FBB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r="30884"/>
          <a:stretch/>
        </p:blipFill>
        <p:spPr>
          <a:xfrm flipH="1">
            <a:off x="10512616" y="3770411"/>
            <a:ext cx="1252557" cy="2415673"/>
          </a:xfrm>
          <a:prstGeom prst="rect">
            <a:avLst/>
          </a:prstGeom>
        </p:spPr>
      </p:pic>
      <p:pic>
        <p:nvPicPr>
          <p:cNvPr id="227" name="Picture 226" descr="A close up of a logo&#10;&#10;Description automatically generated">
            <a:extLst>
              <a:ext uri="{FF2B5EF4-FFF2-40B4-BE49-F238E27FC236}">
                <a16:creationId xmlns:a16="http://schemas.microsoft.com/office/drawing/2014/main" id="{7BC0DA21-E1E8-1C49-8E73-493F9E2805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/>
          <a:stretch/>
        </p:blipFill>
        <p:spPr>
          <a:xfrm>
            <a:off x="3034848" y="4337969"/>
            <a:ext cx="522277" cy="431808"/>
          </a:xfrm>
          <a:prstGeom prst="rect">
            <a:avLst/>
          </a:prstGeom>
        </p:spPr>
      </p:pic>
      <p:pic>
        <p:nvPicPr>
          <p:cNvPr id="229" name="Picture 228" descr="A picture containing photo, graffiti, decorated, painted&#10;&#10;Description automatically generated">
            <a:extLst>
              <a:ext uri="{FF2B5EF4-FFF2-40B4-BE49-F238E27FC236}">
                <a16:creationId xmlns:a16="http://schemas.microsoft.com/office/drawing/2014/main" id="{728BEEF8-731D-4F4B-8EA5-3C17402D9B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1" y="5365151"/>
            <a:ext cx="552283" cy="414912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894F885F-286A-0E40-99D3-713D3D9E27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2"/>
          <a:stretch/>
        </p:blipFill>
        <p:spPr>
          <a:xfrm>
            <a:off x="3030201" y="3360020"/>
            <a:ext cx="519667" cy="431089"/>
          </a:xfrm>
          <a:prstGeom prst="rect">
            <a:avLst/>
          </a:prstGeom>
        </p:spPr>
      </p:pic>
      <p:pic>
        <p:nvPicPr>
          <p:cNvPr id="225" name="Picture 224" descr="A close up of a logo&#10;&#10;Description automatically generated">
            <a:extLst>
              <a:ext uri="{FF2B5EF4-FFF2-40B4-BE49-F238E27FC236}">
                <a16:creationId xmlns:a16="http://schemas.microsoft.com/office/drawing/2014/main" id="{7294012B-686F-B640-8E71-F304A0CB2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15" y="3369008"/>
            <a:ext cx="381358" cy="4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Setting the Stage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06" y="2577897"/>
            <a:ext cx="1694650" cy="21196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01639" y="2577897"/>
            <a:ext cx="1944614" cy="220199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Through Rainbow Crow’s selfless act, many were saved but Rainbow Crow was also called to think of himself in a new way.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44643-10FF-8B4B-BDC9-29096570A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3F3F9C-EBB0-A740-9AE7-0E45AE36A2C3}"/>
              </a:ext>
            </a:extLst>
          </p:cNvPr>
          <p:cNvGrpSpPr/>
          <p:nvPr/>
        </p:nvGrpSpPr>
        <p:grpSpPr>
          <a:xfrm>
            <a:off x="3330221" y="1797502"/>
            <a:ext cx="5689245" cy="4072719"/>
            <a:chOff x="3330221" y="1797502"/>
            <a:chExt cx="5689245" cy="4072719"/>
          </a:xfrm>
        </p:grpSpPr>
        <p:pic>
          <p:nvPicPr>
            <p:cNvPr id="8" name="Picture Placeholder 8">
              <a:extLst>
                <a:ext uri="{FF2B5EF4-FFF2-40B4-BE49-F238E27FC236}">
                  <a16:creationId xmlns:a16="http://schemas.microsoft.com/office/drawing/2014/main" id="{C542976E-8BC0-DA46-A71C-0C40ADE3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330221" y="1797502"/>
              <a:ext cx="5644445" cy="40727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B1D80E-CEF6-B746-8B87-984EDFC61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5553">
              <a:off x="7514256" y="2088633"/>
              <a:ext cx="1505210" cy="1209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2423" y="119268"/>
            <a:ext cx="10058402" cy="12161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Building Community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14229" y="4935990"/>
            <a:ext cx="4073387" cy="1007610"/>
          </a:xfrm>
        </p:spPr>
        <p:txBody>
          <a:bodyPr>
            <a:normAutofit/>
          </a:bodyPr>
          <a:lstStyle/>
          <a:p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You are invited to draw or circle and emoji that best describes how you are feeling today.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>
          <a:xfrm>
            <a:off x="7033786" y="4935990"/>
            <a:ext cx="3917481" cy="1007610"/>
          </a:xfrm>
        </p:spPr>
        <p:txBody>
          <a:bodyPr>
            <a:normAutofit/>
          </a:bodyPr>
          <a:lstStyle/>
          <a:p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Invite the children to post in the chat, how they are feeling today.</a:t>
            </a:r>
          </a:p>
        </p:txBody>
      </p:sp>
      <p:pic>
        <p:nvPicPr>
          <p:cNvPr id="16" name="Picture 15" descr="A picture containing screenshot, refrigerator, computer&#10;&#10;Description automatically generated">
            <a:extLst>
              <a:ext uri="{FF2B5EF4-FFF2-40B4-BE49-F238E27FC236}">
                <a16:creationId xmlns:a16="http://schemas.microsoft.com/office/drawing/2014/main" id="{41DBB5EB-0897-F145-96F0-0BF920097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69" y="1922010"/>
            <a:ext cx="4025348" cy="28373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634E80-7224-7E49-BBB7-BBC1947BA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91" y="1954589"/>
            <a:ext cx="3753484" cy="260416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860E4-8A3D-8A4B-850C-A5B175D32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71E1230-9C65-4641-A655-8D057E267254}"/>
              </a:ext>
            </a:extLst>
          </p:cNvPr>
          <p:cNvSpPr txBox="1">
            <a:spLocks/>
          </p:cNvSpPr>
          <p:nvPr/>
        </p:nvSpPr>
        <p:spPr>
          <a:xfrm>
            <a:off x="5585495" y="5068289"/>
            <a:ext cx="992258" cy="37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And/Or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CABC2-BD93-C643-B5EE-067F52369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66" y="2296108"/>
            <a:ext cx="3003153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4244" y="124854"/>
            <a:ext cx="12083512" cy="90044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Circle the emoji that best describes how you are feeling.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Or, you may draw your own.</a:t>
            </a:r>
          </a:p>
        </p:txBody>
      </p:sp>
      <p:pic>
        <p:nvPicPr>
          <p:cNvPr id="16" name="Picture 15" descr="A picture containing screenshot, refrigerator, computer&#10;&#10;Description automatically generated">
            <a:extLst>
              <a:ext uri="{FF2B5EF4-FFF2-40B4-BE49-F238E27FC236}">
                <a16:creationId xmlns:a16="http://schemas.microsoft.com/office/drawing/2014/main" id="{41DBB5EB-0897-F145-96F0-0BF920097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49"/>
            <a:ext cx="12301242" cy="5889237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860E4-8A3D-8A4B-850C-A5B175D32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47F49-68DB-AB49-BAB3-61D6ED608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84" y="1629358"/>
            <a:ext cx="6703884" cy="46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5140" y="6365007"/>
            <a:ext cx="5995762" cy="572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Rainbow Crow,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Retold by Nancy Van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Laan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664F7D-9C08-3443-BC28-3F2608E82E04}"/>
              </a:ext>
            </a:extLst>
          </p:cNvPr>
          <p:cNvGrpSpPr/>
          <p:nvPr/>
        </p:nvGrpSpPr>
        <p:grpSpPr>
          <a:xfrm>
            <a:off x="84666" y="80773"/>
            <a:ext cx="12107334" cy="644471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71E5DAF2-A8BA-7243-A338-E5DBBD2E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954F2B29-6D91-CD40-BE1A-874EF09B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43DD2C51-CC6B-F84A-A633-71F6EBB8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96110AAC-A176-C549-B164-73888C06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DCC4B781-012E-A84F-9CB8-DA24410B8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6140257E-02D9-394E-8FC0-C51F84DBC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BF659DE3-9628-A749-B245-B3AD16A36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805A7326-C978-6140-A19C-08F626D2B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075A2D8F-1739-DF4E-B034-995E8B877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4D1BA383-19A5-2748-9ED3-467C0B81E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F1FF285D-F561-4B48-A995-787F01C74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CE628E13-D61B-2C47-A34C-69C709B87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08958C-22B5-D240-A12C-EA31667F0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pic>
        <p:nvPicPr>
          <p:cNvPr id="4" name="Online Media 3" descr="RAINBOW CROW">
            <a:hlinkClick r:id="" action="ppaction://media"/>
            <a:extLst>
              <a:ext uri="{FF2B5EF4-FFF2-40B4-BE49-F238E27FC236}">
                <a16:creationId xmlns:a16="http://schemas.microsoft.com/office/drawing/2014/main" id="{81A2A5AA-E2F9-3E43-9581-7293F02C8F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487" y="425716"/>
            <a:ext cx="11371104" cy="57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9850-3A10-1049-A090-ED084290D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502" y="146142"/>
            <a:ext cx="3433762" cy="9572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pic>
        <p:nvPicPr>
          <p:cNvPr id="20" name="Picture Placeholder 1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4CBF2D5-F494-614F-B583-AB701D778DF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7440"/>
          <a:stretch>
            <a:fillRect/>
          </a:stretch>
        </p:blipFill>
        <p:spPr>
          <a:xfrm>
            <a:off x="527007" y="1775812"/>
            <a:ext cx="3650841" cy="30291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376FD-B984-7140-AB1D-C61E993A33F9}"/>
              </a:ext>
            </a:extLst>
          </p:cNvPr>
          <p:cNvSpPr txBox="1"/>
          <p:nvPr/>
        </p:nvSpPr>
        <p:spPr>
          <a:xfrm>
            <a:off x="4590594" y="312631"/>
            <a:ext cx="7250039" cy="5955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the Creator thought about snow and ice, how did the world change?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did the animals decide needed to be done?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volunteered and then what happened?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did Crow capture the Creator’s attention?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did the Creator say about once a thing has been thought?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happened after Crow received the Creator’s gift?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was the Creator’s final message to Crow?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Tell me about something that happened that you did not like?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did you say and think about it?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can you find goodness within it?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DB56B9-E563-034A-B88D-3D76C1CBE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43BB03-B855-834C-A7B3-790559893AE3}"/>
              </a:ext>
            </a:extLst>
          </p:cNvPr>
          <p:cNvGrpSpPr/>
          <p:nvPr/>
        </p:nvGrpSpPr>
        <p:grpSpPr>
          <a:xfrm>
            <a:off x="351367" y="1570539"/>
            <a:ext cx="3992034" cy="3420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0A0F9BFF-A6F9-8E4A-AB0A-C2450297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E3F55EC5-F181-5E40-810F-CC1F84B3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9B20609B-4149-1E44-929F-7F0AE79DA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BBEDC030-2ABA-984E-A51E-A6BF085B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9042EEDE-4005-1D4D-90A5-DE2772FB6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D86EDF18-7904-8249-9835-577144369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D45C1BA-18E4-F94C-B0B1-4C2D6F837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C8CBF28A-47B5-244C-A29C-2B325DFB4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85575F70-001C-264D-A519-581C99061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C1461CDA-1182-4A4A-9414-E125101F5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BF75785E-940C-9B4C-A806-CBFB4BBBB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B9169864-1DDA-CC43-89EB-CE11A3ECC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06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403" y="452736"/>
            <a:ext cx="6651035" cy="1834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Activity: </a:t>
            </a:r>
            <a:b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My Thoughts &amp; Words Have Power”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F4EF494-984E-9D44-A32C-9246F0E9364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11714"/>
          <a:stretch/>
        </p:blipFill>
        <p:spPr>
          <a:xfrm flipH="1">
            <a:off x="7082807" y="2123538"/>
            <a:ext cx="4244551" cy="3171750"/>
          </a:xfrm>
          <a:ln w="38100">
            <a:solidFill>
              <a:schemeClr val="bg1"/>
            </a:solidFill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753AFA-4CAF-CC49-844E-10E089EA9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46EFD41-0AD3-C04E-8C48-7DDE72175E0F}"/>
              </a:ext>
            </a:extLst>
          </p:cNvPr>
          <p:cNvGrpSpPr/>
          <p:nvPr/>
        </p:nvGrpSpPr>
        <p:grpSpPr>
          <a:xfrm>
            <a:off x="6768817" y="1798545"/>
            <a:ext cx="4853339" cy="378310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4A3D3878-88DB-554E-8F87-2BE3E10D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C6C29018-C977-F644-8DF0-1B67E8FCB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7C3EE9A8-9D5D-2840-B42E-D7FF67DB8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8A57BF90-008C-C646-A342-B4D74BD0C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BF765D3E-150E-7545-A51B-B63BD0442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B84E3833-A366-2041-B426-70CCC3C97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ECB38EBD-5669-A94C-8779-B3FEE8E8C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6517154F-87A9-A347-B5B4-E1120408B4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FB6A7CBC-330B-8C4D-970A-5A7E7B237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EAE426FB-A73C-4C4E-8A54-76B3844D9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ADC83C71-1180-744D-A8B1-D015179F4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EDA0DA98-4DA2-C84B-832D-73B891CA1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A2D1CB58-FA9B-8D4D-BA45-88D5114BC345}"/>
              </a:ext>
            </a:extLst>
          </p:cNvPr>
          <p:cNvSpPr txBox="1">
            <a:spLocks/>
          </p:cNvSpPr>
          <p:nvPr/>
        </p:nvSpPr>
        <p:spPr>
          <a:xfrm>
            <a:off x="831431" y="2811377"/>
            <a:ext cx="5648687" cy="26468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 needed: Bubbles &amp; a wand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 about how once you blow a bubble it just floats away…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F031-60B4-2C48-909B-C1BA1BF7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Let’s Focus on Our Breath!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69-AFCD-FA49-86C1-99E1FEE88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Breath 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C70F0-4E77-304F-B078-C149F458578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4EC5AC-0DA5-D24C-B828-1CD9957A575C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Breath Out</a:t>
            </a: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654179E3-8C34-A14B-8121-87C9AEE4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30" y="1961639"/>
            <a:ext cx="2593970" cy="2904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FA278-C296-D24C-9D52-7EFE0F0F0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056931"/>
            <a:ext cx="1657350" cy="2744137"/>
          </a:xfrm>
          <a:prstGeom prst="rect">
            <a:avLst/>
          </a:prstGeom>
        </p:spPr>
      </p:pic>
      <p:pic>
        <p:nvPicPr>
          <p:cNvPr id="26" name="Picture 25" descr="A toy doll sitting on a table&#10;&#10;Description automatically generated">
            <a:extLst>
              <a:ext uri="{FF2B5EF4-FFF2-40B4-BE49-F238E27FC236}">
                <a16:creationId xmlns:a16="http://schemas.microsoft.com/office/drawing/2014/main" id="{3554627B-4469-8B49-9679-F237D8462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77" y="2182051"/>
            <a:ext cx="169462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5140" y="6365007"/>
            <a:ext cx="5995762" cy="572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Pace Breathing Exercise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664F7D-9C08-3443-BC28-3F2608E82E04}"/>
              </a:ext>
            </a:extLst>
          </p:cNvPr>
          <p:cNvGrpSpPr/>
          <p:nvPr/>
        </p:nvGrpSpPr>
        <p:grpSpPr>
          <a:xfrm>
            <a:off x="495300" y="80773"/>
            <a:ext cx="11258550" cy="644471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71E5DAF2-A8BA-7243-A338-E5DBBD2E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954F2B29-6D91-CD40-BE1A-874EF09B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43DD2C51-CC6B-F84A-A633-71F6EBB8D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96110AAC-A176-C549-B164-73888C06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DCC4B781-012E-A84F-9CB8-DA24410B8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6140257E-02D9-394E-8FC0-C51F84DBC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BF659DE3-9628-A749-B245-B3AD16A36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805A7326-C978-6140-A19C-08F626D2B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075A2D8F-1739-DF4E-B034-995E8B877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4D1BA383-19A5-2748-9ED3-467C0B81E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F1FF285D-F561-4B48-A995-787F01C74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CE628E13-D61B-2C47-A34C-69C709B87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08958C-22B5-D240-A12C-EA31667F0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768" y="5972431"/>
            <a:ext cx="1640474" cy="1082257"/>
          </a:xfrm>
          <a:prstGeom prst="rect">
            <a:avLst/>
          </a:prstGeom>
        </p:spPr>
      </p:pic>
      <p:pic>
        <p:nvPicPr>
          <p:cNvPr id="3" name="Online Media 2" descr="take a deep breath">
            <a:hlinkClick r:id="" action="ppaction://media"/>
            <a:extLst>
              <a:ext uri="{FF2B5EF4-FFF2-40B4-BE49-F238E27FC236}">
                <a16:creationId xmlns:a16="http://schemas.microsoft.com/office/drawing/2014/main" id="{5AC94EB0-16D5-7C41-91A0-778678FB98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2864" y="360774"/>
            <a:ext cx="10500821" cy="59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9925D8F-5DDF-DD40-BEBC-5535116D24E9}" vid="{0B08049B-A2A1-7448-9451-15B8C0DC0034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24126</TotalTime>
  <Words>1103</Words>
  <Application>Microsoft Macintosh PowerPoint</Application>
  <PresentationFormat>Widescreen</PresentationFormat>
  <Paragraphs>108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Print</vt:lpstr>
      <vt:lpstr>Times New Roman</vt:lpstr>
      <vt:lpstr>Nature Illustration 16x9</vt:lpstr>
      <vt:lpstr>Virtual Adventures for Youth Ministry</vt:lpstr>
      <vt:lpstr>Setting the Stage</vt:lpstr>
      <vt:lpstr>Building Community</vt:lpstr>
      <vt:lpstr>Circle the emoji that best describes how you are feeling.  Or, you may draw your own.</vt:lpstr>
      <vt:lpstr>Rainbow Crow, Retold by Nancy Van Laan</vt:lpstr>
      <vt:lpstr>Discussion</vt:lpstr>
      <vt:lpstr>Activity:  “My Thoughts &amp; Words Have Power”</vt:lpstr>
      <vt:lpstr>Let’s Focus on Our Breath!</vt:lpstr>
      <vt:lpstr>Pace Breathing Exercise</vt:lpstr>
      <vt:lpstr>Prayer for Protection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Diane Venzera</dc:creator>
  <cp:lastModifiedBy>Diane Venzera</cp:lastModifiedBy>
  <cp:revision>70</cp:revision>
  <cp:lastPrinted>2020-05-27T22:15:07Z</cp:lastPrinted>
  <dcterms:created xsi:type="dcterms:W3CDTF">2020-05-11T00:03:17Z</dcterms:created>
  <dcterms:modified xsi:type="dcterms:W3CDTF">2020-06-01T18:36:23Z</dcterms:modified>
</cp:coreProperties>
</file>